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68" r:id="rId3"/>
    <p:sldId id="270" r:id="rId4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341"/>
    <p:restoredTop sz="94513"/>
  </p:normalViewPr>
  <p:slideViewPr>
    <p:cSldViewPr snapToGrid="0" snapToObjects="1">
      <p:cViewPr varScale="1">
        <p:scale>
          <a:sx n="117" d="100"/>
          <a:sy n="117" d="100"/>
        </p:scale>
        <p:origin x="720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6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algn="ctr">
              <a:lnSpc>
                <a:spcPct val="90000"/>
              </a:lnSpc>
              <a:spcBef>
                <a:spcPts val="1000"/>
              </a:spcBef>
              <a:buFontTx/>
              <a:defRPr sz="2400"/>
            </a:lvl1pPr>
            <a:lvl2pPr algn="ctr">
              <a:lnSpc>
                <a:spcPct val="90000"/>
              </a:lnSpc>
              <a:spcBef>
                <a:spcPts val="1000"/>
              </a:spcBef>
              <a:buFontTx/>
              <a:defRPr sz="2400"/>
            </a:lvl2pPr>
            <a:lvl3pPr algn="ctr">
              <a:lnSpc>
                <a:spcPct val="90000"/>
              </a:lnSpc>
              <a:spcBef>
                <a:spcPts val="1000"/>
              </a:spcBef>
              <a:buFontTx/>
              <a:defRPr sz="2400"/>
            </a:lvl3pPr>
            <a:lvl4pPr algn="ctr">
              <a:lnSpc>
                <a:spcPct val="90000"/>
              </a:lnSpc>
              <a:spcBef>
                <a:spcPts val="1000"/>
              </a:spcBef>
              <a:buFontTx/>
              <a:defRPr sz="2400"/>
            </a:lvl4pPr>
            <a:lvl5pPr algn="ctr">
              <a:lnSpc>
                <a:spcPct val="90000"/>
              </a:lnSpc>
              <a:spcBef>
                <a:spcPts val="1000"/>
              </a:spcBef>
              <a:buFontTx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 txBox="1"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Tx/>
              <a:defRPr sz="2400"/>
            </a:lvl1pPr>
            <a:lvl2pPr>
              <a:lnSpc>
                <a:spcPct val="90000"/>
              </a:lnSpc>
              <a:spcBef>
                <a:spcPts val="1000"/>
              </a:spcBef>
              <a:buFontTx/>
              <a:defRPr sz="2400"/>
            </a:lvl2pPr>
            <a:lvl3pPr>
              <a:lnSpc>
                <a:spcPct val="90000"/>
              </a:lnSpc>
              <a:spcBef>
                <a:spcPts val="1000"/>
              </a:spcBef>
              <a:buFontTx/>
              <a:defRPr sz="2400"/>
            </a:lvl3pPr>
            <a:lvl4pPr>
              <a:lnSpc>
                <a:spcPct val="90000"/>
              </a:lnSpc>
              <a:spcBef>
                <a:spcPts val="1000"/>
              </a:spcBef>
              <a:buFontTx/>
              <a:defRPr sz="2400"/>
            </a:lvl4pPr>
            <a:lvl5pPr>
              <a:lnSpc>
                <a:spcPct val="90000"/>
              </a:lnSpc>
              <a:spcBef>
                <a:spcPts val="1000"/>
              </a:spcBef>
              <a:buFontTx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spcBef>
                <a:spcPts val="1000"/>
              </a:spcBef>
              <a:buFontTx/>
              <a:defRPr sz="2400" b="1">
                <a:latin typeface="+mj-lt"/>
                <a:ea typeface="+mj-ea"/>
                <a:cs typeface="+mj-cs"/>
                <a:sym typeface="Helvetica"/>
              </a:defRPr>
            </a:lvl1pPr>
            <a:lvl2pPr>
              <a:lnSpc>
                <a:spcPct val="90000"/>
              </a:lnSpc>
              <a:spcBef>
                <a:spcPts val="1000"/>
              </a:spcBef>
              <a:buFontTx/>
              <a:defRPr sz="2400" b="1">
                <a:latin typeface="+mj-lt"/>
                <a:ea typeface="+mj-ea"/>
                <a:cs typeface="+mj-cs"/>
                <a:sym typeface="Helvetica"/>
              </a:defRPr>
            </a:lvl2pPr>
            <a:lvl3pPr>
              <a:lnSpc>
                <a:spcPct val="90000"/>
              </a:lnSpc>
              <a:spcBef>
                <a:spcPts val="1000"/>
              </a:spcBef>
              <a:buFontTx/>
              <a:defRPr sz="2400" b="1">
                <a:latin typeface="+mj-lt"/>
                <a:ea typeface="+mj-ea"/>
                <a:cs typeface="+mj-cs"/>
                <a:sym typeface="Helvetica"/>
              </a:defRPr>
            </a:lvl3pPr>
            <a:lvl4pPr>
              <a:lnSpc>
                <a:spcPct val="90000"/>
              </a:lnSpc>
              <a:spcBef>
                <a:spcPts val="1000"/>
              </a:spcBef>
              <a:buFontTx/>
              <a:defRPr sz="2400" b="1">
                <a:latin typeface="+mj-lt"/>
                <a:ea typeface="+mj-ea"/>
                <a:cs typeface="+mj-cs"/>
                <a:sym typeface="Helvetica"/>
              </a:defRPr>
            </a:lvl4pPr>
            <a:lvl5pPr>
              <a:lnSpc>
                <a:spcPct val="90000"/>
              </a:lnSpc>
              <a:spcBef>
                <a:spcPts val="1000"/>
              </a:spcBef>
              <a:buFontTx/>
              <a:defRPr sz="2400" b="1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90000"/>
              </a:lnSpc>
              <a:spcBef>
                <a:spcPts val="1000"/>
              </a:spcBef>
              <a:buFontTx/>
              <a:defRPr sz="2400" b="1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defRPr sz="3200"/>
            </a:lvl1pPr>
            <a:lvl2pPr>
              <a:lnSpc>
                <a:spcPct val="90000"/>
              </a:lnSpc>
              <a:spcBef>
                <a:spcPts val="1000"/>
              </a:spcBef>
              <a:defRPr sz="3200"/>
            </a:lvl2pPr>
            <a:lvl3pPr>
              <a:lnSpc>
                <a:spcPct val="90000"/>
              </a:lnSpc>
              <a:spcBef>
                <a:spcPts val="1000"/>
              </a:spcBef>
              <a:defRPr sz="3200"/>
            </a:lvl3pPr>
            <a:lvl4pPr>
              <a:lnSpc>
                <a:spcPct val="90000"/>
              </a:lnSpc>
              <a:spcBef>
                <a:spcPts val="1000"/>
              </a:spcBef>
              <a:defRPr sz="3200"/>
            </a:lvl4pPr>
            <a:lvl5pPr>
              <a:lnSpc>
                <a:spcPct val="90000"/>
              </a:lnSpc>
              <a:spcBef>
                <a:spcPts val="1000"/>
              </a:spcBef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Tx/>
              <a:defRPr sz="16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Tx/>
              <a:defRPr sz="1600"/>
            </a:lvl1pPr>
            <a:lvl2pPr>
              <a:lnSpc>
                <a:spcPct val="90000"/>
              </a:lnSpc>
              <a:spcBef>
                <a:spcPts val="1000"/>
              </a:spcBef>
              <a:buFontTx/>
              <a:defRPr sz="1600"/>
            </a:lvl2pPr>
            <a:lvl3pPr>
              <a:lnSpc>
                <a:spcPct val="90000"/>
              </a:lnSpc>
              <a:spcBef>
                <a:spcPts val="1000"/>
              </a:spcBef>
              <a:buFontTx/>
              <a:defRPr sz="1600"/>
            </a:lvl3pPr>
            <a:lvl4pPr>
              <a:lnSpc>
                <a:spcPct val="90000"/>
              </a:lnSpc>
              <a:spcBef>
                <a:spcPts val="1000"/>
              </a:spcBef>
              <a:buFontTx/>
              <a:defRPr sz="1600"/>
            </a:lvl4pPr>
            <a:lvl5pPr>
              <a:lnSpc>
                <a:spcPct val="90000"/>
              </a:lnSpc>
              <a:spcBef>
                <a:spcPts val="1000"/>
              </a:spcBef>
              <a:buFontTx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80144" y="6404292"/>
            <a:ext cx="273657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571ABB-0313-0446-8644-703500687D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Reformation Sunday  10/28/2018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0" marR="0" indent="0" algn="l" defTabSz="9144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 typeface="Arial"/>
        <a:buNone/>
        <a:tabLst/>
        <a:defRPr sz="45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l" defTabSz="9144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 typeface="Arial"/>
        <a:buNone/>
        <a:tabLst/>
        <a:defRPr sz="45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l" defTabSz="9144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 typeface="Arial"/>
        <a:buNone/>
        <a:tabLst/>
        <a:defRPr sz="45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l" defTabSz="9144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 typeface="Arial"/>
        <a:buNone/>
        <a:tabLst/>
        <a:defRPr sz="45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l" defTabSz="9144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 typeface="Arial"/>
        <a:buNone/>
        <a:tabLst/>
        <a:defRPr sz="45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l" defTabSz="9144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 typeface="Arial"/>
        <a:buNone/>
        <a:tabLst/>
        <a:defRPr sz="45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l" defTabSz="9144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 typeface="Arial"/>
        <a:buNone/>
        <a:tabLst/>
        <a:defRPr sz="45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l" defTabSz="9144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 typeface="Arial"/>
        <a:buNone/>
        <a:tabLst/>
        <a:defRPr sz="45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l" defTabSz="9144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 typeface="Arial"/>
        <a:buNone/>
        <a:tabLst/>
        <a:defRPr sz="45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FDA0B-1974-574F-9352-F0A61D703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317" y="142099"/>
            <a:ext cx="10961649" cy="1017627"/>
          </a:xfrm>
        </p:spPr>
        <p:txBody>
          <a:bodyPr>
            <a:noAutofit/>
          </a:bodyPr>
          <a:lstStyle/>
          <a:p>
            <a:pPr algn="ctr"/>
            <a:r>
              <a:rPr lang="en-US" sz="4000" b="1" i="1" dirty="0">
                <a:latin typeface="Calibri" panose="020F0502020204030204" pitchFamily="34" charset="0"/>
                <a:cs typeface="Calibri" panose="020F0502020204030204" pitchFamily="34" charset="0"/>
              </a:rPr>
              <a:t>Leviticus Chant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2782B2-86CB-494E-B54B-F032E43821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7990" y="1282390"/>
            <a:ext cx="11530361" cy="5363737"/>
          </a:xfrm>
        </p:spPr>
        <p:txBody>
          <a:bodyPr>
            <a:normAutofit fontScale="77500" lnSpcReduction="20000"/>
          </a:bodyPr>
          <a:lstStyle/>
          <a:p>
            <a:pPr marL="1028700" lvl="0" indent="-102870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romanUcPeriod"/>
            </a:pPr>
            <a:r>
              <a:rPr lang="en-US" dirty="0"/>
              <a:t>The sacrificial ritual</a:t>
            </a:r>
          </a:p>
          <a:p>
            <a:pPr marL="1379538" lvl="1" indent="-9159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Lean the hand</a:t>
            </a:r>
          </a:p>
          <a:p>
            <a:pPr marL="1379538" lvl="1" indent="-9159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Slay the beast</a:t>
            </a:r>
          </a:p>
          <a:p>
            <a:pPr marL="1379538" lvl="1" indent="-9159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Spread the blood</a:t>
            </a:r>
          </a:p>
          <a:p>
            <a:pPr marL="1379538" lvl="1" indent="-9159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Burn the flesh</a:t>
            </a:r>
          </a:p>
          <a:p>
            <a:pPr marL="1379538" lvl="1" indent="-9159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Eat the meal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BAF4272-6D7B-B84D-A0B7-920EE9053457}"/>
              </a:ext>
            </a:extLst>
          </p:cNvPr>
          <p:cNvSpPr txBox="1">
            <a:spLocks/>
          </p:cNvSpPr>
          <p:nvPr/>
        </p:nvSpPr>
        <p:spPr>
          <a:xfrm>
            <a:off x="4038600" y="646520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r>
              <a:rPr lang="en-US" dirty="0"/>
              <a:t>11/25/2018</a:t>
            </a:r>
          </a:p>
        </p:txBody>
      </p:sp>
    </p:spTree>
    <p:extLst>
      <p:ext uri="{BB962C8B-B14F-4D97-AF65-F5344CB8AC3E}">
        <p14:creationId xmlns:p14="http://schemas.microsoft.com/office/powerpoint/2010/main" val="33494691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FDA0B-1974-574F-9352-F0A61D703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317" y="142099"/>
            <a:ext cx="10961649" cy="1017627"/>
          </a:xfrm>
        </p:spPr>
        <p:txBody>
          <a:bodyPr>
            <a:noAutofit/>
          </a:bodyPr>
          <a:lstStyle/>
          <a:p>
            <a:pPr algn="ctr"/>
            <a:r>
              <a:rPr lang="en-US" sz="4000" b="1" i="1" dirty="0">
                <a:latin typeface="Calibri" panose="020F0502020204030204" pitchFamily="34" charset="0"/>
                <a:cs typeface="Calibri" panose="020F0502020204030204" pitchFamily="34" charset="0"/>
              </a:rPr>
              <a:t>Romans 3.21-31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2782B2-86CB-494E-B54B-F032E43821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7990" y="1282390"/>
            <a:ext cx="11530361" cy="5363737"/>
          </a:xfrm>
        </p:spPr>
        <p:txBody>
          <a:bodyPr>
            <a:normAutofit fontScale="70000" lnSpcReduction="20000"/>
          </a:bodyPr>
          <a:lstStyle/>
          <a:p>
            <a:pPr marL="1028700" lvl="0" indent="-102870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romanUcPeriod"/>
            </a:pPr>
            <a:r>
              <a:rPr lang="en-US" dirty="0"/>
              <a:t>Simple analysis of </a:t>
            </a:r>
            <a:r>
              <a:rPr lang="en-US" b="1" i="1" dirty="0"/>
              <a:t>Justification</a:t>
            </a:r>
            <a:endParaRPr lang="en-US" i="1" dirty="0"/>
          </a:p>
          <a:p>
            <a:pPr marL="1379538" lvl="1" indent="-91598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A judicial verdict to those who believe</a:t>
            </a:r>
          </a:p>
          <a:p>
            <a:pPr marL="1379538" lvl="1" indent="-91598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A gift by grace</a:t>
            </a:r>
          </a:p>
          <a:p>
            <a:pPr marL="1379538" lvl="1" indent="-91598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Implemented through redemption</a:t>
            </a:r>
          </a:p>
          <a:p>
            <a:pPr marL="1379538" lvl="1" indent="-91598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A marital covering in blood</a:t>
            </a:r>
          </a:p>
          <a:p>
            <a:pPr marL="1379538" lvl="1" indent="-91598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A demonstration of the righteousness of God</a:t>
            </a:r>
          </a:p>
          <a:p>
            <a:pPr marL="1379538" lvl="1" indent="-91598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The elimination of boasting</a:t>
            </a:r>
          </a:p>
          <a:p>
            <a:pPr marL="1379538" lvl="1" indent="-91598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/>
              <a:t>The establishment of the Law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BAF4272-6D7B-B84D-A0B7-920EE9053457}"/>
              </a:ext>
            </a:extLst>
          </p:cNvPr>
          <p:cNvSpPr txBox="1">
            <a:spLocks/>
          </p:cNvSpPr>
          <p:nvPr/>
        </p:nvSpPr>
        <p:spPr>
          <a:xfrm>
            <a:off x="4038600" y="646520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r>
              <a:rPr lang="en-US" dirty="0"/>
              <a:t>11/25/2018</a:t>
            </a:r>
          </a:p>
        </p:txBody>
      </p:sp>
    </p:spTree>
    <p:extLst>
      <p:ext uri="{BB962C8B-B14F-4D97-AF65-F5344CB8AC3E}">
        <p14:creationId xmlns:p14="http://schemas.microsoft.com/office/powerpoint/2010/main" val="57365138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000000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63</Words>
  <Application>Microsoft Macintosh PowerPoint</Application>
  <PresentationFormat>Widescreen</PresentationFormat>
  <Paragraphs>18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Wingdings</vt:lpstr>
      <vt:lpstr>Office Theme</vt:lpstr>
      <vt:lpstr>PowerPoint Presentation</vt:lpstr>
      <vt:lpstr>Leviticus Chant</vt:lpstr>
      <vt:lpstr>Romans 3.21-31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Hyde Robinson</cp:lastModifiedBy>
  <cp:revision>30</cp:revision>
  <cp:lastPrinted>2018-06-17T14:13:24Z</cp:lastPrinted>
  <dcterms:modified xsi:type="dcterms:W3CDTF">2019-03-31T12:22:55Z</dcterms:modified>
</cp:coreProperties>
</file>